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930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4" Type="http://schemas.openxmlformats.org/officeDocument/2006/relationships/image" Target="../media/image1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80B3-D295-4EA9-9267-E56E99E2BF8A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80B3-D295-4EA9-9267-E56E99E2BF8A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80B3-D295-4EA9-9267-E56E99E2BF8A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80B3-D295-4EA9-9267-E56E99E2BF8A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80B3-D295-4EA9-9267-E56E99E2BF8A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80B3-D295-4EA9-9267-E56E99E2BF8A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80B3-D295-4EA9-9267-E56E99E2BF8A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80B3-D295-4EA9-9267-E56E99E2BF8A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80B3-D295-4EA9-9267-E56E99E2BF8A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80B3-D295-4EA9-9267-E56E99E2BF8A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80B3-D295-4EA9-9267-E56E99E2BF8A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080B3-D295-4EA9-9267-E56E99E2BF8A}" type="datetimeFigureOut">
              <a:rPr lang="en-US" smtClean="0"/>
              <a:pPr/>
              <a:t>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8AF4FF-E74D-4657-A8C2-B6168DC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13" Type="http://schemas.openxmlformats.org/officeDocument/2006/relationships/oleObject" Target="../embeddings/oleObject13.bin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1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w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0" Type="http://schemas.openxmlformats.org/officeDocument/2006/relationships/image" Target="../media/image11.wmf"/><Relationship Id="rId4" Type="http://schemas.openxmlformats.org/officeDocument/2006/relationships/image" Target="../media/image8.wmf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13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5.bin"/><Relationship Id="rId10" Type="http://schemas.openxmlformats.org/officeDocument/2006/relationships/image" Target="../media/image17.wmf"/><Relationship Id="rId4" Type="http://schemas.openxmlformats.org/officeDocument/2006/relationships/image" Target="../media/image14.wmf"/><Relationship Id="rId9" Type="http://schemas.openxmlformats.org/officeDocument/2006/relationships/oleObject" Target="../embeddings/oleObject1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2286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Basic symbols: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429000" y="762000"/>
                <a:ext cx="3704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𝜇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9000" y="762000"/>
                <a:ext cx="370421" cy="369332"/>
              </a:xfrm>
              <a:prstGeom prst="rect">
                <a:avLst/>
              </a:prstGeom>
              <a:blipFill rotWithShape="1">
                <a:blip r:embed="rId2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446417" y="1295400"/>
                <a:ext cx="3840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𝛽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6417" y="1295400"/>
                <a:ext cx="384015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1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431435" y="1828800"/>
                <a:ext cx="3679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1435" y="1828800"/>
                <a:ext cx="367986" cy="369332"/>
              </a:xfrm>
              <a:prstGeom prst="rect">
                <a:avLst/>
              </a:prstGeom>
              <a:blipFill rotWithShape="1">
                <a:blip r:embed="rId4"/>
                <a:stretch>
                  <a:fillRect r="-2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448020" y="2362200"/>
                <a:ext cx="3824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𝛼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8020" y="2362200"/>
                <a:ext cx="382412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429000" y="2971800"/>
                <a:ext cx="4891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/>
                              <a:ea typeface="Cambria Math"/>
                            </a:rPr>
                            <m:t>𝜒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9000" y="2971800"/>
                <a:ext cx="489108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114800" y="2971800"/>
                <a:ext cx="3686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4800" y="2971800"/>
                <a:ext cx="368626" cy="369332"/>
              </a:xfrm>
              <a:prstGeom prst="rect">
                <a:avLst/>
              </a:prstGeom>
              <a:blipFill rotWithShape="1">
                <a:blip r:embed="rId7"/>
                <a:stretch>
                  <a:fillRect t="-6667" r="-38333"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340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76200"/>
            <a:ext cx="8534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sample t test &amp; interval				2 sample t test &amp; interval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009461"/>
              </p:ext>
            </p:extLst>
          </p:nvPr>
        </p:nvGraphicFramePr>
        <p:xfrm>
          <a:off x="152400" y="533400"/>
          <a:ext cx="20955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Equation" r:id="rId3" imgW="838080" imgH="457200" progId="Equation.3">
                  <p:embed/>
                </p:oleObj>
              </mc:Choice>
              <mc:Fallback>
                <p:oleObj name="Equation" r:id="rId3" imgW="838080" imgH="4572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533400"/>
                        <a:ext cx="209550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4300489"/>
              </p:ext>
            </p:extLst>
          </p:nvPr>
        </p:nvGraphicFramePr>
        <p:xfrm>
          <a:off x="2590800" y="609600"/>
          <a:ext cx="22860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Equation" r:id="rId5" imgW="914400" imgH="457200" progId="Equation.3">
                  <p:embed/>
                </p:oleObj>
              </mc:Choice>
              <mc:Fallback>
                <p:oleObj name="Equation" r:id="rId5" imgW="914400" imgH="457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609600"/>
                        <a:ext cx="228600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1806724"/>
              </p:ext>
            </p:extLst>
          </p:nvPr>
        </p:nvGraphicFramePr>
        <p:xfrm>
          <a:off x="685800" y="4191000"/>
          <a:ext cx="1463675" cy="100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Equation" r:id="rId7" imgW="609480" imgH="419040" progId="Equation.3">
                  <p:embed/>
                </p:oleObj>
              </mc:Choice>
              <mc:Fallback>
                <p:oleObj name="Equation" r:id="rId7" imgW="609480" imgH="41904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4191000"/>
                        <a:ext cx="1463675" cy="1006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5966187"/>
              </p:ext>
            </p:extLst>
          </p:nvPr>
        </p:nvGraphicFramePr>
        <p:xfrm>
          <a:off x="533400" y="1981200"/>
          <a:ext cx="1431925" cy="1463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Equation" r:id="rId9" imgW="596880" imgH="609480" progId="Equation.3">
                  <p:embed/>
                </p:oleObj>
              </mc:Choice>
              <mc:Fallback>
                <p:oleObj name="Equation" r:id="rId9" imgW="596880" imgH="60948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981200"/>
                        <a:ext cx="1431925" cy="1463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6187439"/>
              </p:ext>
            </p:extLst>
          </p:nvPr>
        </p:nvGraphicFramePr>
        <p:xfrm>
          <a:off x="5899150" y="715962"/>
          <a:ext cx="263525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Equation" r:id="rId11" imgW="1054080" imgH="457200" progId="Equation.3">
                  <p:embed/>
                </p:oleObj>
              </mc:Choice>
              <mc:Fallback>
                <p:oleObj name="Equation" r:id="rId11" imgW="1054080" imgH="457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99150" y="715962"/>
                        <a:ext cx="263525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106145"/>
              </p:ext>
            </p:extLst>
          </p:nvPr>
        </p:nvGraphicFramePr>
        <p:xfrm>
          <a:off x="6038850" y="2392362"/>
          <a:ext cx="2043113" cy="1646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Equation" r:id="rId13" imgW="850680" imgH="685800" progId="Equation.3">
                  <p:embed/>
                </p:oleObj>
              </mc:Choice>
              <mc:Fallback>
                <p:oleObj name="Equation" r:id="rId13" imgW="850680" imgH="6858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8850" y="2392362"/>
                        <a:ext cx="2043113" cy="1646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1132453"/>
              </p:ext>
            </p:extLst>
          </p:nvPr>
        </p:nvGraphicFramePr>
        <p:xfrm>
          <a:off x="5064125" y="4983162"/>
          <a:ext cx="3230563" cy="1189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Equation" r:id="rId15" imgW="1346040" imgH="495000" progId="Equation.3">
                  <p:embed/>
                </p:oleObj>
              </mc:Choice>
              <mc:Fallback>
                <p:oleObj name="Equation" r:id="rId15" imgW="1346040" imgH="4950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64125" y="4983162"/>
                        <a:ext cx="3230563" cy="1189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Connector 10"/>
          <p:cNvCxnSpPr/>
          <p:nvPr/>
        </p:nvCxnSpPr>
        <p:spPr>
          <a:xfrm>
            <a:off x="4876800" y="76200"/>
            <a:ext cx="76200" cy="64008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8055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76200"/>
            <a:ext cx="8534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sample Z test &amp; interval				2 sample Z test &amp; interval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0479552"/>
              </p:ext>
            </p:extLst>
          </p:nvPr>
        </p:nvGraphicFramePr>
        <p:xfrm>
          <a:off x="457200" y="457200"/>
          <a:ext cx="20955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Equation" r:id="rId3" imgW="838080" imgH="457200" progId="Equation.3">
                  <p:embed/>
                </p:oleObj>
              </mc:Choice>
              <mc:Fallback>
                <p:oleObj name="Equation" r:id="rId3" imgW="838080" imgH="4572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57200"/>
                        <a:ext cx="209550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6869379"/>
              </p:ext>
            </p:extLst>
          </p:nvPr>
        </p:nvGraphicFramePr>
        <p:xfrm>
          <a:off x="762000" y="2133600"/>
          <a:ext cx="1816100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name="Equation" r:id="rId5" imgW="927000" imgH="622080" progId="Equation.3">
                  <p:embed/>
                </p:oleObj>
              </mc:Choice>
              <mc:Fallback>
                <p:oleObj name="Equation" r:id="rId5" imgW="927000" imgH="6220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2133600"/>
                        <a:ext cx="1816100" cy="121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3237844"/>
              </p:ext>
            </p:extLst>
          </p:nvPr>
        </p:nvGraphicFramePr>
        <p:xfrm>
          <a:off x="533400" y="3886200"/>
          <a:ext cx="2065338" cy="871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" name="Equation" r:id="rId7" imgW="1054080" imgH="444240" progId="Equation.3">
                  <p:embed/>
                </p:oleObj>
              </mc:Choice>
              <mc:Fallback>
                <p:oleObj name="Equation" r:id="rId7" imgW="1054080" imgH="4442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886200"/>
                        <a:ext cx="2065338" cy="871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Connector 6"/>
          <p:cNvCxnSpPr/>
          <p:nvPr/>
        </p:nvCxnSpPr>
        <p:spPr>
          <a:xfrm>
            <a:off x="3733800" y="76200"/>
            <a:ext cx="0" cy="6324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6694965"/>
              </p:ext>
            </p:extLst>
          </p:nvPr>
        </p:nvGraphicFramePr>
        <p:xfrm>
          <a:off x="5241925" y="730250"/>
          <a:ext cx="26670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3" name="Equation" r:id="rId9" imgW="1066680" imgH="457200" progId="Equation.3">
                  <p:embed/>
                </p:oleObj>
              </mc:Choice>
              <mc:Fallback>
                <p:oleObj name="Equation" r:id="rId9" imgW="1066680" imgH="4572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41925" y="730250"/>
                        <a:ext cx="266700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3362804"/>
              </p:ext>
            </p:extLst>
          </p:nvPr>
        </p:nvGraphicFramePr>
        <p:xfrm>
          <a:off x="5584825" y="2506663"/>
          <a:ext cx="1865313" cy="1293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4" name="Equation" r:id="rId11" imgW="952200" imgH="660240" progId="Equation.3">
                  <p:embed/>
                </p:oleObj>
              </mc:Choice>
              <mc:Fallback>
                <p:oleObj name="Equation" r:id="rId11" imgW="952200" imgH="66024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4825" y="2506663"/>
                        <a:ext cx="1865313" cy="1293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9680618"/>
              </p:ext>
            </p:extLst>
          </p:nvPr>
        </p:nvGraphicFramePr>
        <p:xfrm>
          <a:off x="4438650" y="4083050"/>
          <a:ext cx="4552950" cy="94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5" name="Equation" r:id="rId13" imgW="2323800" imgH="482400" progId="Equation.3">
                  <p:embed/>
                </p:oleObj>
              </mc:Choice>
              <mc:Fallback>
                <p:oleObj name="Equation" r:id="rId13" imgW="2323800" imgH="4824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8650" y="4083050"/>
                        <a:ext cx="4552950" cy="946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45782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76200"/>
            <a:ext cx="1752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Chi Square test: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76784" y="3048000"/>
            <a:ext cx="2795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Lin </a:t>
            </a:r>
            <a:r>
              <a:rPr lang="en-US" dirty="0" err="1" smtClean="0"/>
              <a:t>Reg</a:t>
            </a:r>
            <a:r>
              <a:rPr lang="en-US" dirty="0" smtClean="0"/>
              <a:t> t test &amp; interval: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345847"/>
              </p:ext>
            </p:extLst>
          </p:nvPr>
        </p:nvGraphicFramePr>
        <p:xfrm>
          <a:off x="552006" y="4953000"/>
          <a:ext cx="1325562" cy="1125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Equation" r:id="rId3" imgW="507960" imgH="431640" progId="Equation.3">
                  <p:embed/>
                </p:oleObj>
              </mc:Choice>
              <mc:Fallback>
                <p:oleObj name="Equation" r:id="rId3" imgW="507960" imgH="4316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2006" y="4953000"/>
                        <a:ext cx="1325562" cy="1125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6861129"/>
              </p:ext>
            </p:extLst>
          </p:nvPr>
        </p:nvGraphicFramePr>
        <p:xfrm>
          <a:off x="176784" y="3505200"/>
          <a:ext cx="2452688" cy="1125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" name="Equation" r:id="rId5" imgW="939600" imgH="431640" progId="Equation.3">
                  <p:embed/>
                </p:oleObj>
              </mc:Choice>
              <mc:Fallback>
                <p:oleObj name="Equation" r:id="rId5" imgW="939600" imgH="431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784" y="3505200"/>
                        <a:ext cx="2452688" cy="1125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3574384"/>
              </p:ext>
            </p:extLst>
          </p:nvPr>
        </p:nvGraphicFramePr>
        <p:xfrm>
          <a:off x="328613" y="838200"/>
          <a:ext cx="6461125" cy="1225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Equation" r:id="rId7" imgW="2476440" imgH="469800" progId="Equation.3">
                  <p:embed/>
                </p:oleObj>
              </mc:Choice>
              <mc:Fallback>
                <p:oleObj name="Equation" r:id="rId7" imgW="2476440" imgH="469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613" y="838200"/>
                        <a:ext cx="6461125" cy="1225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598618"/>
              </p:ext>
            </p:extLst>
          </p:nvPr>
        </p:nvGraphicFramePr>
        <p:xfrm>
          <a:off x="4572000" y="4724400"/>
          <a:ext cx="149225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" name="Equation" r:id="rId9" imgW="571320" imgH="241200" progId="Equation.3">
                  <p:embed/>
                </p:oleObj>
              </mc:Choice>
              <mc:Fallback>
                <p:oleObj name="Equation" r:id="rId9" imgW="571320" imgH="241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4724400"/>
                        <a:ext cx="1492250" cy="628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38179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40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Office Theme</vt:lpstr>
      <vt:lpstr>Equation</vt:lpstr>
      <vt:lpstr>Microsoft Equation 3.0</vt:lpstr>
      <vt:lpstr>PowerPoint Presentation</vt:lpstr>
      <vt:lpstr>PowerPoint Presentation</vt:lpstr>
      <vt:lpstr>PowerPoint Presentation</vt:lpstr>
      <vt:lpstr>PowerPoint Presentation</vt:lpstr>
    </vt:vector>
  </TitlesOfParts>
  <Company>Central Bucks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pwheeles</dc:creator>
  <cp:lastModifiedBy>Miles Lichtman</cp:lastModifiedBy>
  <cp:revision>12</cp:revision>
  <dcterms:created xsi:type="dcterms:W3CDTF">2011-05-31T17:56:24Z</dcterms:created>
  <dcterms:modified xsi:type="dcterms:W3CDTF">2012-01-05T14:49:34Z</dcterms:modified>
</cp:coreProperties>
</file>